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4517D6-7D4D-44A9-A1A6-2BEAF8B758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Ответственность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B03149A-CC8E-43E7-989F-E75DE51BFF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за совершение преступлений и иных правонарушений в сфере незаконного оборота наркотиков</a:t>
            </a:r>
          </a:p>
        </p:txBody>
      </p:sp>
    </p:spTree>
    <p:extLst>
      <p:ext uri="{BB962C8B-B14F-4D97-AF65-F5344CB8AC3E}">
        <p14:creationId xmlns:p14="http://schemas.microsoft.com/office/powerpoint/2010/main" val="406754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988F070-7CC1-48FE-B420-D568477ED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39567"/>
            <a:ext cx="9603275" cy="452677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Сбыт наркотических средств, психотропных веществ или их аналогов, совершенный: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 следственном изоляторе, исправительном учреждении, административном здании, сооружении административного назначения,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объектах спорта, железнодорожного, воздушного, морского, внутреннего водного транспорта или метрополитена, на территории воинской части, в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общественном транспорте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помещениях, используемых для развлечений или досуга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средств массовой информации либо электронных или информационно-телекоммуникационных сетей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(включая сеть "Интернет"), - </a:t>
            </a: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наказывается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лишением свободы на срок от 5 до 12 лет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штрафом в размере до 500 000 рублей или в размере заработной платы или иного дохода осужденного за период до 3 лет либо без такового и с ограничением свободы на срок до 1 года либо без такового.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530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E92699-0D23-4777-970A-549440587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31178"/>
            <a:ext cx="9603275" cy="4535167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Деяния, предусмотренные частями первой или второй настоящей статьи, совершенные: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группой лиц по предварительному сговору;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 значительном размере, - </a:t>
            </a: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лишением свободы на срок от 8 до 15 лет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штрафом в размере до 500 000 рублей или в размере заработной платы или иного дохода осужденного за период до 3 лет либо без такового и с ограничением свободы на срок до 2 лет либо без такового.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Деяния, предусмотренные частями первой, второй или третьей настоящей статьи, совершенные: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организованной группой;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лицом с использованием своего служебного положения;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лицом, достигшим восемнадцатилетнего возраста, в отношении несовершеннолетнего;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 крупном размере, - </a:t>
            </a: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лишением свободы на срок от 10 до 20 лет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лишением права занимать определенные должности или заниматься определенной деятельностью на срок до 20 лет или без такового и со штрафом в размере до 1 000 000 рублей или в размере заработной платы или иного дохода осужденного за период до 5 лет либо без такового.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883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0FD48F-3C42-43FD-97C4-D43C5DC01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229 УК РФ «Хищение либо вымогательство наркотических средств или психотропных веществ, а также растений, содержащих наркотические средства или психотропные вещества, либо их частей, содержащих наркотические средства или психотропные вещества»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D6D74C-F07E-4434-99B5-356EFE15F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Хищение либо вымогательство наркотических средств или психотропных веществ, а также растений, содержащих наркотические средства или психотропные вещества, либо их частей, содержащих наркотические средства или психотропные вещества, -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лишением свободы на срок от 3 до 7 лет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ограничением свободы на срок до 1 года либо без такового.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942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4B339B-DE27-4E8F-A9B7-1B62EE5B6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89901"/>
            <a:ext cx="9603275" cy="447644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Те же деяния, совершенные: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группой лиц по предварительному сговору;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лицом с использованием своего служебного положения;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 применением насилия, не опасного для жизни или здоровья, либо с угрозой применения такого насилия;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д) в значительном размере, - </a:t>
            </a: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лишением свободы на срок от 6 до 10 лет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штрафом в размере до 500 000 рублей или в размере заработной платы или иного дохода осужденного за период до 3 лет либо без такового и с ограничением свободы на срок до 1 года либо без такового.)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953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6329BAA-ABC1-4DEC-B4D0-3AAF831B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81512"/>
            <a:ext cx="9603275" cy="4484833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Деяния, предусмотренные частями первой или второй настоящей статьи, если они совершены: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организованной группой;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 крупном размере;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в) с применением насилия, опасного для жизни или здоровья, либо с угрозой применения такого насилия, -</a:t>
            </a: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лишением свободы на срок от 8 до 15 лет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штрафом в размере до 500 000 рублей или в размере заработной платы или иного дохода осужденного за период до 3 лет либо без такового и с ограничением свободы на срок до 2 лет либо без такового.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Деяния, предусмотренные частями первой, второй или третьей настоящей статьи, если они совершены в особо крупном размере, - </a:t>
            </a: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лишением свободы на срок от 15 до 20 лет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штрафом в размере до 1 000 000  рублей или в размере заработной платы или иного дохода осужденного за период до 5 лет либо без такового и с ограничением свободы на срок до 2 лет либо без такового. </a:t>
            </a:r>
          </a:p>
        </p:txBody>
      </p:sp>
    </p:spTree>
    <p:extLst>
      <p:ext uri="{BB962C8B-B14F-4D97-AF65-F5344CB8AC3E}">
        <p14:creationId xmlns:p14="http://schemas.microsoft.com/office/powerpoint/2010/main" val="14276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9E7DA1-5B43-4EBE-9A88-4E6A9CD3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административной и уголовной ответственности в сфере незаконного оборота наркотических средств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2E5265-FC02-43F6-B2E9-8796FC331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наступает с 16 лет.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наступает с 14 лет за хищение либо вымогательство наркотических средств или психотропных веществ (статья 229 УК РФ), в иных случаях – с 16 лет.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33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B14C35-F0F3-40EA-BFBB-F290E0D45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6.8. КоАП РФ «Незаконный оборот наркотических средств, психотропных веществ или их аналогов и незаконные приобретение, хранение, перевозка растений, содержащих наркотические средства или психотропные вещества, либо их частей, содержащих наркотические средства или психотропные вещества»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F53B47-1766-4531-9F17-65994233D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Незаконные приобретение, хранение, перевозка, изготовление, переработка без цели сбыта наркотических средств, психотропных веществ или их аналогов, а также незаконные приобретение, хранение, перевозка без цели сбыта растений, содержащих наркотические средства или психотропные вещества, либо их частей, содержащих наркотические средства или психотропные вещества, - </a:t>
            </a:r>
            <a:r>
              <a:rPr lang="ru-RU" sz="1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наложение административного штрафа в размере от 4 000 до 5 000 рублей или административный арест на срок до 15 суток.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34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0ECF97-0675-4D0D-A595-BB6370706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6.9. КоАП РФ «Потребление наркотических средств или психотропных веществ без назначения врача либо новых потенциально опасных психоактивных веществ»</a:t>
            </a:r>
            <a:r>
              <a:rPr lang="ru-RU" dirty="0"/>
              <a:t/>
            </a:r>
            <a:br>
              <a:rPr lang="ru-RU" dirty="0"/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258B41-8E7F-4AFC-9EEF-842F7FF48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20411"/>
            <a:ext cx="9603275" cy="3645934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наркотических средств или психотропных веществ без назначения врача либо новых потенциально опасных психоактивных веществ, за исключением случаев, предусмотренных частью 2 статьи 20.20, статьей 20.22 настоящего Кодекса, либо невыполнение законного требования уполномоченного должностного лица о прохождении медицинского освидетельствования на состояние опьянения гражданином, в отношении которого имеются достаточные основания полагать, что он потребил наркотические средства или психотропные вещества без назначения врача либо новые потенциально опасные психоактивные вещества,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влечет наложение административного штрафа в размере от 4 000 до 5 000 рублей или административный арест на срок до 15 суток.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90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97F9A0-DD4E-4FF9-B69F-92E7455E3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20.20. КоАП РФ «Потребление (распитие) алкогольной продукции в запрещенных местах либо потребление наркотических средств или психотропных веществ, новых потенциально опасных психоактивных веществ или одурманивающих веществ в общественных местах»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9F24DE-4F71-45E0-AB65-5575A3353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Потребление наркотических средств или психотропных веществ без назначения врача, новых потенциально опасных психоактивных веществ или одурманивающих веществ на улицах, стадионах, в скверах, парках, в транспортном средстве общего пользования, а также в других общественных местах либо невыполнение законного требования уполномоченного должностного лица о прохождении медицинского освидетельствования на состояние опьянения гражданином, в отношении которого имеются достаточные основания полагать, что он потребил наркотические средства или психотропные вещества без назначения врача, новые потенциально опасные психоактивные вещества или одурманивающие вещества на улице, стадионе, в сквере, парке, в транспортном средстве общего пользования, а также в другом общественном месте, - </a:t>
            </a:r>
            <a:r>
              <a:rPr lang="ru-RU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административного штрафа в размере от 4 000 до 5 000 рублей или административный арест на срок до 15 суток.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42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80AFD5-DE2E-4CF4-968E-5D050F856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20.22. КоАП РФ «Нахождение в состоянии опьянения несовершеннолетних, потребление (распитие) ими алкогольной и спиртосодержащей продукции либо потребление ими наркотических средств или психотропных веществ, новых потенциально опасных психоактивных веществ или одурманивающих веществ»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B601BD-6005-4AA5-BF39-97D9EF6FA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недостижения на момент совершения административного правонарушения возраста административной ответственности – ответственность за детей несут их родители, иные законные представители.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в состоянии опьянения несовершеннолетних в возрасте до шестнадцати лет, либо потребление (распитие) ими алкогольной и спиртосодержащей продукции, либо потребление ими наркотических средств или психотропных веществ без назначения врача, новых потенциально опасных психоактивных веществ или одурманивающих веществ - </a:t>
            </a:r>
            <a:r>
              <a:rPr lang="ru-RU" sz="1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административного штрафа </a:t>
            </a:r>
            <a:r>
              <a:rPr lang="ru-RU" sz="19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родителей или иных законных представителей</a:t>
            </a:r>
            <a:r>
              <a:rPr lang="ru-RU" sz="1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несовершеннолетних в размере от 1 500 до 2 000 рублей. </a:t>
            </a:r>
          </a:p>
        </p:txBody>
      </p:sp>
    </p:spTree>
    <p:extLst>
      <p:ext uri="{BB962C8B-B14F-4D97-AF65-F5344CB8AC3E}">
        <p14:creationId xmlns:p14="http://schemas.microsoft.com/office/powerpoint/2010/main" val="2300053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894143-E0DE-4BE7-8A7D-D94408905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228 УК РФ «Незаконные приобретение, хранение, перевозка, изготовление, переработка наркотических средств, психотропных веществ или их аналогов, а также незаконные приобретение, хранение, перевозка растений, содержащих наркотические средства или психотропные вещества, либо их частей, содержащих наркотические средства или психотропные вещества»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FD94D5-4497-4E42-A3CA-18B89F01C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Незаконные приобретение, хранение, перевозка, изготовление, переработка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цели сбыта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наркотических средств, психотропных веществ или их аналогов в значительном размере, а также незаконные приобретение, хранение, перевозка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цели сбыта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растений, содержащих наркотические средства или психотропные вещества, либо их частей, содержащих наркотические средства или психотропные вещества, в значительном размере -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штрафом в размере до 40 000 рублей или в размере заработной платы или иного дохода осужденного за период до 3 месяцев, либо обязательными работами на срок до 480 часов, либо исправительными работами на срок до 2 лет, либо ограничением свободы на срок до 3 лет, либо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лишением свободы на 3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35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E8D551-0C1F-4C30-BCD1-4AB243659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22789"/>
            <a:ext cx="9603275" cy="454355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Те же деяния, совершенные в крупном размере, - </a:t>
            </a: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лишением свободы на срок от 3 до 10 лет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штрафом в размере до 500 000 рублей или в размере заработной платы или иного дохода осужденного за период до 3 лет либо без такового и с ограничением свободы на срок до 1 года либо без такового.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Те же деяния, совершенные в особо крупном размере, - </a:t>
            </a: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лишением свободы на срок от 10 до 15 лет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штрафом в размере до 500 000 рублей или в размере заработной платы или иного дохода осужденного за период до 3 лет либо без такового и с ограничением свободы на срок до 1,5 лет либо без такового. </a:t>
            </a:r>
          </a:p>
          <a:p>
            <a:r>
              <a:rPr lang="ru-RU" b="1" i="1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между значительным, крупным и особо крупным размером незначительна в отличие от меры наказания.</a:t>
            </a:r>
          </a:p>
        </p:txBody>
      </p:sp>
    </p:spTree>
    <p:extLst>
      <p:ext uri="{BB962C8B-B14F-4D97-AF65-F5344CB8AC3E}">
        <p14:creationId xmlns:p14="http://schemas.microsoft.com/office/powerpoint/2010/main" val="468825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B67D28-59EA-4771-9339-AD79BEA49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228.1 УК РФ «Незаконные производство, сбыт или пересылка наркотических средств, психотропных веществ или их аналогов, а также незаконные сбыт или пересылка растений, содержащих наркотические средства или психотропные вещества, либо их частей, содержащих наркотические средства или психотропные вещества»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C46B29-B787-4B66-877C-7FC61FC02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Незаконные производство, сбыт или пересылка наркотических средств, психотропных веществ или их аналогов, а также незаконные сбыт или пересылка растений, содержащих наркотические средства или психотропные вещества, либо их частей, содержащих наркотические средства или психотропные вещества, -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лишением свободы на срок от 4 до 8 лет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ограничением свободы на срок до 1 года либо без такового.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38765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</TotalTime>
  <Words>1685</Words>
  <Application>Microsoft Office PowerPoint</Application>
  <PresentationFormat>Широкоэкранный</PresentationFormat>
  <Paragraphs>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Times New Roman</vt:lpstr>
      <vt:lpstr>Галерея</vt:lpstr>
      <vt:lpstr>Ответственность</vt:lpstr>
      <vt:lpstr>Возраст административной и уголовной ответственности в сфере незаконного оборота наркотических средств</vt:lpstr>
      <vt:lpstr>Статья 6.8. КоАП РФ «Незаконный оборот наркотических средств, психотропных веществ или их аналогов и незаконные приобретение, хранение, перевозка растений, содержащих наркотические средства или психотропные вещества, либо их частей, содержащих наркотические средства или психотропные вещества» </vt:lpstr>
      <vt:lpstr>Статья 6.9. КоАП РФ «Потребление наркотических средств или психотропных веществ без назначения врача либо новых потенциально опасных психоактивных веществ» </vt:lpstr>
      <vt:lpstr>Статья 20.20. КоАП РФ «Потребление (распитие) алкогольной продукции в запрещенных местах либо потребление наркотических средств или психотропных веществ, новых потенциально опасных психоактивных веществ или одурманивающих веществ в общественных местах» </vt:lpstr>
      <vt:lpstr>Статья 20.22. КоАП РФ «Нахождение в состоянии опьянения несовершеннолетних, потребление (распитие) ими алкогольной и спиртосодержащей продукции либо потребление ими наркотических средств или психотропных веществ, новых потенциально опасных психоактивных веществ или одурманивающих веществ» </vt:lpstr>
      <vt:lpstr>Статья 228 УК РФ «Незаконные приобретение, хранение, перевозка, изготовление, переработка наркотических средств, психотропных веществ или их аналогов, а также незаконные приобретение, хранение, перевозка растений, содержащих наркотические средства или психотропные вещества, либо их частей, содержащих наркотические средства или психотропные вещества» </vt:lpstr>
      <vt:lpstr>Презентация PowerPoint</vt:lpstr>
      <vt:lpstr>Статья 228.1 УК РФ «Незаконные производство, сбыт или пересылка наркотических средств, психотропных веществ или их аналогов, а также незаконные сбыт или пересылка растений, содержащих наркотические средства или психотропные вещества, либо их частей, содержащих наркотические средства или психотропные вещества» </vt:lpstr>
      <vt:lpstr>Презентация PowerPoint</vt:lpstr>
      <vt:lpstr>Презентация PowerPoint</vt:lpstr>
      <vt:lpstr>Статья 229 УК РФ «Хищение либо вымогательство наркотических средств или психотропных веществ, а также растений, содержащих наркотические средства или психотропные вещества, либо их частей, содержащих наркотические средства или психотропные вещества»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</dc:title>
  <dc:creator>Лопатина Анжелика Петровна</dc:creator>
  <cp:lastModifiedBy>Ничволодина М. Г</cp:lastModifiedBy>
  <cp:revision>7</cp:revision>
  <dcterms:created xsi:type="dcterms:W3CDTF">2023-06-19T15:45:19Z</dcterms:created>
  <dcterms:modified xsi:type="dcterms:W3CDTF">2023-06-21T07:05:55Z</dcterms:modified>
</cp:coreProperties>
</file>